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877" r:id="rId5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58E502-2483-40D3-914C-D4C27FB8E5EC}" v="1232" dt="2023-08-02T17:49:03.1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7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nrichs Maj Brian Alan" userId="c00dfa37-fb90-429c-8283-83ccbd9dbfb9" providerId="ADAL" clId="{7858E502-2483-40D3-914C-D4C27FB8E5EC}"/>
    <pc:docChg chg="undo redo custSel modSld modMainMaster">
      <pc:chgData name="Hinrichs Maj Brian Alan" userId="c00dfa37-fb90-429c-8283-83ccbd9dbfb9" providerId="ADAL" clId="{7858E502-2483-40D3-914C-D4C27FB8E5EC}" dt="2023-08-03T20:37:49.345" v="1294" actId="207"/>
      <pc:docMkLst>
        <pc:docMk/>
      </pc:docMkLst>
      <pc:sldChg chg="addSp delSp modSp mod">
        <pc:chgData name="Hinrichs Maj Brian Alan" userId="c00dfa37-fb90-429c-8283-83ccbd9dbfb9" providerId="ADAL" clId="{7858E502-2483-40D3-914C-D4C27FB8E5EC}" dt="2023-08-03T20:37:49.345" v="1294" actId="207"/>
        <pc:sldMkLst>
          <pc:docMk/>
          <pc:sldMk cId="1144709749" sldId="877"/>
        </pc:sldMkLst>
        <pc:spChg chg="mod">
          <ac:chgData name="Hinrichs Maj Brian Alan" userId="c00dfa37-fb90-429c-8283-83ccbd9dbfb9" providerId="ADAL" clId="{7858E502-2483-40D3-914C-D4C27FB8E5EC}" dt="2023-08-02T17:49:03.139" v="1261" actId="20577"/>
          <ac:spMkLst>
            <pc:docMk/>
            <pc:sldMk cId="1144709749" sldId="877"/>
            <ac:spMk id="2" creationId="{00000000-0000-0000-0000-000000000000}"/>
          </ac:spMkLst>
        </pc:spChg>
        <pc:spChg chg="add mod">
          <ac:chgData name="Hinrichs Maj Brian Alan" userId="c00dfa37-fb90-429c-8283-83ccbd9dbfb9" providerId="ADAL" clId="{7858E502-2483-40D3-914C-D4C27FB8E5EC}" dt="2023-08-03T20:37:49.345" v="1294" actId="207"/>
          <ac:spMkLst>
            <pc:docMk/>
            <pc:sldMk cId="1144709749" sldId="877"/>
            <ac:spMk id="3" creationId="{7AC0F9C5-298E-1FCF-C065-4A616EECC84F}"/>
          </ac:spMkLst>
        </pc:spChg>
        <pc:spChg chg="del">
          <ac:chgData name="Hinrichs Maj Brian Alan" userId="c00dfa37-fb90-429c-8283-83ccbd9dbfb9" providerId="ADAL" clId="{7858E502-2483-40D3-914C-D4C27FB8E5EC}" dt="2023-08-02T16:55:48.485" v="0" actId="478"/>
          <ac:spMkLst>
            <pc:docMk/>
            <pc:sldMk cId="1144709749" sldId="877"/>
            <ac:spMk id="4" creationId="{00000000-0000-0000-0000-000000000000}"/>
          </ac:spMkLst>
        </pc:spChg>
        <pc:spChg chg="mod">
          <ac:chgData name="Hinrichs Maj Brian Alan" userId="c00dfa37-fb90-429c-8283-83ccbd9dbfb9" providerId="ADAL" clId="{7858E502-2483-40D3-914C-D4C27FB8E5EC}" dt="2023-08-02T17:38:40.881" v="1010" actId="14100"/>
          <ac:spMkLst>
            <pc:docMk/>
            <pc:sldMk cId="1144709749" sldId="877"/>
            <ac:spMk id="5" creationId="{C8A6763D-C7AC-61EE-19EE-E4B889E88F09}"/>
          </ac:spMkLst>
        </pc:spChg>
        <pc:spChg chg="add del mod">
          <ac:chgData name="Hinrichs Maj Brian Alan" userId="c00dfa37-fb90-429c-8283-83ccbd9dbfb9" providerId="ADAL" clId="{7858E502-2483-40D3-914C-D4C27FB8E5EC}" dt="2023-08-02T17:38:31.954" v="1008" actId="478"/>
          <ac:spMkLst>
            <pc:docMk/>
            <pc:sldMk cId="1144709749" sldId="877"/>
            <ac:spMk id="7" creationId="{76CC2843-E458-406E-00D3-0DDBB6646B48}"/>
          </ac:spMkLst>
        </pc:spChg>
        <pc:spChg chg="mod">
          <ac:chgData name="Hinrichs Maj Brian Alan" userId="c00dfa37-fb90-429c-8283-83ccbd9dbfb9" providerId="ADAL" clId="{7858E502-2483-40D3-914C-D4C27FB8E5EC}" dt="2023-08-02T17:17:09.997" v="604" actId="20577"/>
          <ac:spMkLst>
            <pc:docMk/>
            <pc:sldMk cId="1144709749" sldId="877"/>
            <ac:spMk id="20" creationId="{272120F9-8455-1DB8-C99D-75C6A40BC57A}"/>
          </ac:spMkLst>
        </pc:spChg>
        <pc:spChg chg="mod">
          <ac:chgData name="Hinrichs Maj Brian Alan" userId="c00dfa37-fb90-429c-8283-83ccbd9dbfb9" providerId="ADAL" clId="{7858E502-2483-40D3-914C-D4C27FB8E5EC}" dt="2023-08-02T17:37:47.986" v="973" actId="14100"/>
          <ac:spMkLst>
            <pc:docMk/>
            <pc:sldMk cId="1144709749" sldId="877"/>
            <ac:spMk id="21" creationId="{0D508163-ECDA-4686-1A2D-207391AF8E58}"/>
          </ac:spMkLst>
        </pc:spChg>
        <pc:spChg chg="mod">
          <ac:chgData name="Hinrichs Maj Brian Alan" userId="c00dfa37-fb90-429c-8283-83ccbd9dbfb9" providerId="ADAL" clId="{7858E502-2483-40D3-914C-D4C27FB8E5EC}" dt="2023-08-02T17:48:03.109" v="1192" actId="21"/>
          <ac:spMkLst>
            <pc:docMk/>
            <pc:sldMk cId="1144709749" sldId="877"/>
            <ac:spMk id="22" creationId="{3E1B9D0F-0B60-D576-E183-E1496729C08F}"/>
          </ac:spMkLst>
        </pc:spChg>
        <pc:spChg chg="del mod">
          <ac:chgData name="Hinrichs Maj Brian Alan" userId="c00dfa37-fb90-429c-8283-83ccbd9dbfb9" providerId="ADAL" clId="{7858E502-2483-40D3-914C-D4C27FB8E5EC}" dt="2023-08-02T17:34:41.633" v="843" actId="478"/>
          <ac:spMkLst>
            <pc:docMk/>
            <pc:sldMk cId="1144709749" sldId="877"/>
            <ac:spMk id="23" creationId="{F3BB0E72-DBE0-656C-9FA8-246883F679BC}"/>
          </ac:spMkLst>
        </pc:spChg>
      </pc:sldChg>
      <pc:sldMasterChg chg="addSp delSp modSp mod">
        <pc:chgData name="Hinrichs Maj Brian Alan" userId="c00dfa37-fb90-429c-8283-83ccbd9dbfb9" providerId="ADAL" clId="{7858E502-2483-40D3-914C-D4C27FB8E5EC}" dt="2023-08-02T17:44:49.595" v="1048" actId="14100"/>
        <pc:sldMasterMkLst>
          <pc:docMk/>
          <pc:sldMasterMk cId="3514717628" sldId="2147483660"/>
        </pc:sldMasterMkLst>
        <pc:spChg chg="add del">
          <ac:chgData name="Hinrichs Maj Brian Alan" userId="c00dfa37-fb90-429c-8283-83ccbd9dbfb9" providerId="ADAL" clId="{7858E502-2483-40D3-914C-D4C27FB8E5EC}" dt="2023-08-02T17:43:54.035" v="1037" actId="478"/>
          <ac:spMkLst>
            <pc:docMk/>
            <pc:sldMasterMk cId="3514717628" sldId="2147483660"/>
            <ac:spMk id="18" creationId="{00000000-0000-0000-0000-000000000000}"/>
          </ac:spMkLst>
        </pc:spChg>
        <pc:spChg chg="add del">
          <ac:chgData name="Hinrichs Maj Brian Alan" userId="c00dfa37-fb90-429c-8283-83ccbd9dbfb9" providerId="ADAL" clId="{7858E502-2483-40D3-914C-D4C27FB8E5EC}" dt="2023-08-02T17:43:53.436" v="1036" actId="478"/>
          <ac:spMkLst>
            <pc:docMk/>
            <pc:sldMasterMk cId="3514717628" sldId="2147483660"/>
            <ac:spMk id="19" creationId="{00000000-0000-0000-0000-000000000000}"/>
          </ac:spMkLst>
        </pc:spChg>
        <pc:picChg chg="add del mod">
          <ac:chgData name="Hinrichs Maj Brian Alan" userId="c00dfa37-fb90-429c-8283-83ccbd9dbfb9" providerId="ADAL" clId="{7858E502-2483-40D3-914C-D4C27FB8E5EC}" dt="2023-08-02T17:43:52.213" v="1034" actId="931"/>
          <ac:picMkLst>
            <pc:docMk/>
            <pc:sldMasterMk cId="3514717628" sldId="2147483660"/>
            <ac:picMk id="5" creationId="{4A61E12F-31C7-B68B-655A-E370578C2DD3}"/>
          </ac:picMkLst>
        </pc:picChg>
        <pc:picChg chg="mod">
          <ac:chgData name="Hinrichs Maj Brian Alan" userId="c00dfa37-fb90-429c-8283-83ccbd9dbfb9" providerId="ADAL" clId="{7858E502-2483-40D3-914C-D4C27FB8E5EC}" dt="2023-08-02T17:44:49.595" v="1048" actId="14100"/>
          <ac:picMkLst>
            <pc:docMk/>
            <pc:sldMasterMk cId="3514717628" sldId="2147483660"/>
            <ac:picMk id="7" creationId="{00000000-0000-0000-0000-000000000000}"/>
          </ac:picMkLst>
        </pc:picChg>
        <pc:picChg chg="add mod">
          <ac:chgData name="Hinrichs Maj Brian Alan" userId="c00dfa37-fb90-429c-8283-83ccbd9dbfb9" providerId="ADAL" clId="{7858E502-2483-40D3-914C-D4C27FB8E5EC}" dt="2023-08-02T17:44:16.402" v="1045" actId="1076"/>
          <ac:picMkLst>
            <pc:docMk/>
            <pc:sldMasterMk cId="3514717628" sldId="2147483660"/>
            <ac:picMk id="10" creationId="{F460F732-7A5E-33E6-BE32-BB11DF67B1FE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539C01C-2EBD-6333-09AC-0666096E37D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4A610B-052B-56F5-43E5-D0BF4CBA3A7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C1A851-93CE-47A9-ACA5-671D8B7F9C41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4487C0-6944-8FC6-4034-FC18C42727D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D31326-513D-B311-2E6F-C61DC101DE4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16936-1D9B-476E-8EF4-4B25B0B45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0152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B8FADBCD-27B6-4073-8406-2148FE6B76BF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D1821FEF-7E2D-4032-BD65-D8A2D3DA4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655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7638" y="1163638"/>
            <a:ext cx="4187825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3237">
              <a:defRPr/>
            </a:pPr>
            <a:fld id="{9FE23A12-91E1-4DD4-A319-9BEFC4675EE1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3237">
                <a:defRPr/>
              </a:pPr>
              <a:t>1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650202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923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562977" y="6371311"/>
            <a:ext cx="244475" cy="138499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8575">
              <a:spcBef>
                <a:spcPts val="30"/>
              </a:spcBef>
            </a:pPr>
            <a:fld id="{81D60167-4931-47E6-BA6A-407CBD079E47}" type="slidenum">
              <a:rPr lang="en-US" spc="-19" smtClean="0"/>
              <a:pPr marL="28575">
                <a:spcBef>
                  <a:spcPts val="30"/>
                </a:spcBef>
              </a:pPr>
              <a:t>‹#›</a:t>
            </a:fld>
            <a:endParaRPr lang="en-US" spc="-19"/>
          </a:p>
        </p:txBody>
      </p:sp>
    </p:spTree>
    <p:extLst>
      <p:ext uri="{BB962C8B-B14F-4D97-AF65-F5344CB8AC3E}">
        <p14:creationId xmlns:p14="http://schemas.microsoft.com/office/powerpoint/2010/main" val="3170833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18754" y="203201"/>
            <a:ext cx="5784850" cy="415498"/>
          </a:xfrm>
        </p:spPr>
        <p:txBody>
          <a:bodyPr lIns="0" tIns="0" rIns="0" bIns="0"/>
          <a:lstStyle>
            <a:lvl1pPr>
              <a:defRPr sz="27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3357" y="1440962"/>
            <a:ext cx="7722234" cy="692497"/>
          </a:xfrm>
        </p:spPr>
        <p:txBody>
          <a:bodyPr lIns="0" tIns="0" rIns="0" bIns="0"/>
          <a:lstStyle>
            <a:lvl1pPr>
              <a:defRPr sz="45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562977" y="6371311"/>
            <a:ext cx="244475" cy="138499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8575">
              <a:spcBef>
                <a:spcPts val="30"/>
              </a:spcBef>
            </a:pPr>
            <a:fld id="{81D60167-4931-47E6-BA6A-407CBD079E47}" type="slidenum">
              <a:rPr lang="en-US" spc="-19" smtClean="0"/>
              <a:pPr marL="28575">
                <a:spcBef>
                  <a:spcPts val="30"/>
                </a:spcBef>
              </a:pPr>
              <a:t>‹#›</a:t>
            </a:fld>
            <a:endParaRPr lang="en-US" spc="-19"/>
          </a:p>
        </p:txBody>
      </p:sp>
    </p:spTree>
    <p:extLst>
      <p:ext uri="{BB962C8B-B14F-4D97-AF65-F5344CB8AC3E}">
        <p14:creationId xmlns:p14="http://schemas.microsoft.com/office/powerpoint/2010/main" val="1914592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18754" y="203201"/>
            <a:ext cx="5784850" cy="415498"/>
          </a:xfrm>
        </p:spPr>
        <p:txBody>
          <a:bodyPr lIns="0" tIns="0" rIns="0" bIns="0"/>
          <a:lstStyle>
            <a:lvl1pPr>
              <a:defRPr sz="27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9742" y="1280160"/>
            <a:ext cx="363537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879341" y="1223773"/>
            <a:ext cx="3932554" cy="3000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50" b="0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8562977" y="6371311"/>
            <a:ext cx="244475" cy="138499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8575">
              <a:spcBef>
                <a:spcPts val="30"/>
              </a:spcBef>
            </a:pPr>
            <a:fld id="{81D60167-4931-47E6-BA6A-407CBD079E47}" type="slidenum">
              <a:rPr lang="en-US" spc="-19" smtClean="0"/>
              <a:pPr marL="28575">
                <a:spcBef>
                  <a:spcPts val="30"/>
                </a:spcBef>
              </a:pPr>
              <a:t>‹#›</a:t>
            </a:fld>
            <a:endParaRPr lang="en-US" spc="-19"/>
          </a:p>
        </p:txBody>
      </p:sp>
    </p:spTree>
    <p:extLst>
      <p:ext uri="{BB962C8B-B14F-4D97-AF65-F5344CB8AC3E}">
        <p14:creationId xmlns:p14="http://schemas.microsoft.com/office/powerpoint/2010/main" val="56238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18754" y="203201"/>
            <a:ext cx="5784850" cy="415498"/>
          </a:xfrm>
        </p:spPr>
        <p:txBody>
          <a:bodyPr lIns="0" tIns="0" rIns="0" bIns="0"/>
          <a:lstStyle>
            <a:lvl1pPr>
              <a:defRPr sz="27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8562977" y="6371311"/>
            <a:ext cx="244475" cy="138499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8575">
              <a:spcBef>
                <a:spcPts val="30"/>
              </a:spcBef>
            </a:pPr>
            <a:fld id="{81D60167-4931-47E6-BA6A-407CBD079E47}" type="slidenum">
              <a:rPr lang="en-US" spc="-19" smtClean="0"/>
              <a:pPr marL="28575">
                <a:spcBef>
                  <a:spcPts val="30"/>
                </a:spcBef>
              </a:pPr>
              <a:t>‹#›</a:t>
            </a:fld>
            <a:endParaRPr lang="en-US" spc="-19"/>
          </a:p>
        </p:txBody>
      </p:sp>
    </p:spTree>
    <p:extLst>
      <p:ext uri="{BB962C8B-B14F-4D97-AF65-F5344CB8AC3E}">
        <p14:creationId xmlns:p14="http://schemas.microsoft.com/office/powerpoint/2010/main" val="2313374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8562977" y="6371311"/>
            <a:ext cx="244475" cy="138499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8575">
              <a:spcBef>
                <a:spcPts val="30"/>
              </a:spcBef>
            </a:pPr>
            <a:fld id="{81D60167-4931-47E6-BA6A-407CBD079E47}" type="slidenum">
              <a:rPr lang="en-US" spc="-19" smtClean="0"/>
              <a:pPr marL="28575">
                <a:spcBef>
                  <a:spcPts val="30"/>
                </a:spcBef>
              </a:pPr>
              <a:t>‹#›</a:t>
            </a:fld>
            <a:endParaRPr lang="en-US" spc="-19"/>
          </a:p>
        </p:txBody>
      </p:sp>
    </p:spTree>
    <p:extLst>
      <p:ext uri="{BB962C8B-B14F-4D97-AF65-F5344CB8AC3E}">
        <p14:creationId xmlns:p14="http://schemas.microsoft.com/office/powerpoint/2010/main" val="2838933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Qua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 descr="C:\Users\haley.jimenez\Desktop\BN 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71" y="3974"/>
            <a:ext cx="952633" cy="1169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1143000" y="1066800"/>
            <a:ext cx="6858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 userDrawn="1"/>
        </p:nvSpPr>
        <p:spPr>
          <a:xfrm>
            <a:off x="3352800" y="6548899"/>
            <a:ext cx="2438400" cy="26471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sz="1050" b="1" kern="0">
                <a:solidFill>
                  <a:srgbClr val="00B050"/>
                </a:solidFill>
              </a:rPr>
              <a:t>FOUO</a:t>
            </a:r>
          </a:p>
          <a:p>
            <a:pPr algn="ctr">
              <a:defRPr/>
            </a:pPr>
            <a:r>
              <a:rPr lang="en-US" sz="788" b="1" kern="0">
                <a:solidFill>
                  <a:srgbClr val="00B050"/>
                </a:solidFill>
              </a:rPr>
              <a:t>Not for distribution outside the BN</a:t>
            </a:r>
          </a:p>
        </p:txBody>
      </p:sp>
    </p:spTree>
    <p:extLst>
      <p:ext uri="{BB962C8B-B14F-4D97-AF65-F5344CB8AC3E}">
        <p14:creationId xmlns:p14="http://schemas.microsoft.com/office/powerpoint/2010/main" val="3739479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bg object 18"/>
          <p:cNvSpPr/>
          <p:nvPr userDrawn="1"/>
        </p:nvSpPr>
        <p:spPr>
          <a:xfrm>
            <a:off x="374652" y="869380"/>
            <a:ext cx="8432800" cy="0"/>
          </a:xfrm>
          <a:custGeom>
            <a:avLst/>
            <a:gdLst/>
            <a:ahLst/>
            <a:cxnLst/>
            <a:rect l="l" t="t" r="r" b="b"/>
            <a:pathLst>
              <a:path w="8432800">
                <a:moveTo>
                  <a:pt x="0" y="0"/>
                </a:moveTo>
                <a:lnTo>
                  <a:pt x="8432800" y="1"/>
                </a:lnTo>
              </a:path>
            </a:pathLst>
          </a:custGeom>
          <a:ln w="635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19" name="bg object 19"/>
          <p:cNvSpPr/>
          <p:nvPr userDrawn="1"/>
        </p:nvSpPr>
        <p:spPr>
          <a:xfrm>
            <a:off x="374652" y="6430220"/>
            <a:ext cx="8432800" cy="0"/>
          </a:xfrm>
          <a:custGeom>
            <a:avLst/>
            <a:gdLst/>
            <a:ahLst/>
            <a:cxnLst/>
            <a:rect l="l" t="t" r="r" b="b"/>
            <a:pathLst>
              <a:path w="8432800">
                <a:moveTo>
                  <a:pt x="0" y="0"/>
                </a:moveTo>
                <a:lnTo>
                  <a:pt x="8432800" y="1"/>
                </a:lnTo>
              </a:path>
            </a:pathLst>
          </a:custGeom>
          <a:ln w="635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18754" y="203201"/>
            <a:ext cx="578485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3357" y="1440962"/>
            <a:ext cx="7722234" cy="923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938" y="48320"/>
            <a:ext cx="510207" cy="723801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27831" y="9366"/>
            <a:ext cx="9116170" cy="334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88" b="1">
                <a:solidFill>
                  <a:srgbClr val="00B050"/>
                </a:solidFill>
              </a:rPr>
              <a:t>UNCLASSIFIED</a:t>
            </a:r>
          </a:p>
          <a:p>
            <a:pPr algn="ctr"/>
            <a:endParaRPr lang="en-US" sz="788" b="1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27831" y="6582765"/>
            <a:ext cx="9116170" cy="213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88" b="1">
                <a:solidFill>
                  <a:srgbClr val="00B050"/>
                </a:solidFill>
              </a:rPr>
              <a:t>UNCLASSIFIED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312525" y="6509810"/>
            <a:ext cx="569387" cy="213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B648F72C-3164-4F5E-803F-D16CD8E9B47D}" type="datetime1">
              <a:rPr lang="en-US" sz="788" smtClean="0"/>
              <a:t>8/3/2023</a:t>
            </a:fld>
            <a:endParaRPr lang="en-US" sz="788"/>
          </a:p>
        </p:txBody>
      </p:sp>
      <p:pic>
        <p:nvPicPr>
          <p:cNvPr id="10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F460F732-7A5E-33E6-BE32-BB11DF67B1FE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43" y="61650"/>
            <a:ext cx="699733" cy="699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717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 ft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42900">
        <a:defRPr>
          <a:latin typeface="+mn-lt"/>
          <a:ea typeface="+mn-ea"/>
          <a:cs typeface="+mn-cs"/>
        </a:defRPr>
      </a:lvl2pPr>
      <a:lvl3pPr marL="685800">
        <a:defRPr>
          <a:latin typeface="+mn-lt"/>
          <a:ea typeface="+mn-ea"/>
          <a:cs typeface="+mn-cs"/>
        </a:defRPr>
      </a:lvl3pPr>
      <a:lvl4pPr marL="1028700">
        <a:defRPr>
          <a:latin typeface="+mn-lt"/>
          <a:ea typeface="+mn-ea"/>
          <a:cs typeface="+mn-cs"/>
        </a:defRPr>
      </a:lvl4pPr>
      <a:lvl5pPr marL="1371600">
        <a:defRPr>
          <a:latin typeface="+mn-lt"/>
          <a:ea typeface="+mn-ea"/>
          <a:cs typeface="+mn-cs"/>
        </a:defRPr>
      </a:lvl5pPr>
      <a:lvl6pPr marL="1714500">
        <a:defRPr>
          <a:latin typeface="+mn-lt"/>
          <a:ea typeface="+mn-ea"/>
          <a:cs typeface="+mn-cs"/>
        </a:defRPr>
      </a:lvl6pPr>
      <a:lvl7pPr marL="2057400">
        <a:defRPr>
          <a:latin typeface="+mn-lt"/>
          <a:ea typeface="+mn-ea"/>
          <a:cs typeface="+mn-cs"/>
        </a:defRPr>
      </a:lvl7pPr>
      <a:lvl8pPr marL="2400300">
        <a:defRPr>
          <a:latin typeface="+mn-lt"/>
          <a:ea typeface="+mn-ea"/>
          <a:cs typeface="+mn-cs"/>
        </a:defRPr>
      </a:lvl8pPr>
      <a:lvl9pPr marL="27432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42900">
        <a:defRPr>
          <a:latin typeface="+mn-lt"/>
          <a:ea typeface="+mn-ea"/>
          <a:cs typeface="+mn-cs"/>
        </a:defRPr>
      </a:lvl2pPr>
      <a:lvl3pPr marL="685800">
        <a:defRPr>
          <a:latin typeface="+mn-lt"/>
          <a:ea typeface="+mn-ea"/>
          <a:cs typeface="+mn-cs"/>
        </a:defRPr>
      </a:lvl3pPr>
      <a:lvl4pPr marL="1028700">
        <a:defRPr>
          <a:latin typeface="+mn-lt"/>
          <a:ea typeface="+mn-ea"/>
          <a:cs typeface="+mn-cs"/>
        </a:defRPr>
      </a:lvl4pPr>
      <a:lvl5pPr marL="1371600">
        <a:defRPr>
          <a:latin typeface="+mn-lt"/>
          <a:ea typeface="+mn-ea"/>
          <a:cs typeface="+mn-cs"/>
        </a:defRPr>
      </a:lvl5pPr>
      <a:lvl6pPr marL="1714500">
        <a:defRPr>
          <a:latin typeface="+mn-lt"/>
          <a:ea typeface="+mn-ea"/>
          <a:cs typeface="+mn-cs"/>
        </a:defRPr>
      </a:lvl6pPr>
      <a:lvl7pPr marL="2057400">
        <a:defRPr>
          <a:latin typeface="+mn-lt"/>
          <a:ea typeface="+mn-ea"/>
          <a:cs typeface="+mn-cs"/>
        </a:defRPr>
      </a:lvl7pPr>
      <a:lvl8pPr marL="2400300">
        <a:defRPr>
          <a:latin typeface="+mn-lt"/>
          <a:ea typeface="+mn-ea"/>
          <a:cs typeface="+mn-cs"/>
        </a:defRPr>
      </a:lvl8pPr>
      <a:lvl9pPr marL="27432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hyperlink" Target="mailto:rony.lopezllanes@usmc.mi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ryan.vollemaere@usmc.mil" TargetMode="External"/><Relationship Id="rId5" Type="http://schemas.openxmlformats.org/officeDocument/2006/relationships/hyperlink" Target="mailto:antwan.ansley@usmc.mil" TargetMode="External"/><Relationship Id="rId4" Type="http://schemas.openxmlformats.org/officeDocument/2006/relationships/hyperlink" Target="mailto:brian.hinrichs@usmc.mi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88266" y="216980"/>
            <a:ext cx="5961460" cy="553998"/>
          </a:xfr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en-US"/>
              <a:t>Spartan S-3 Training Dashboard</a:t>
            </a:r>
          </a:p>
        </p:txBody>
      </p:sp>
      <p:sp>
        <p:nvSpPr>
          <p:cNvPr id="20" name="Shape 106">
            <a:extLst>
              <a:ext uri="{FF2B5EF4-FFF2-40B4-BE49-F238E27FC236}">
                <a16:creationId xmlns:a16="http://schemas.microsoft.com/office/drawing/2014/main" id="{272120F9-8455-1DB8-C99D-75C6A40BC57A}"/>
              </a:ext>
            </a:extLst>
          </p:cNvPr>
          <p:cNvSpPr txBox="1">
            <a:spLocks/>
          </p:cNvSpPr>
          <p:nvPr/>
        </p:nvSpPr>
        <p:spPr bwMode="auto">
          <a:xfrm>
            <a:off x="211665" y="948050"/>
            <a:ext cx="2820048" cy="14795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51427" tIns="45720" rIns="51427" bIns="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1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b="1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en-US" sz="1200" b="0" u="sng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Fitness Tests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en-US" sz="1200" b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CFT: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-US" sz="1200" b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Location: Paige Field House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-US" sz="1200" b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Date/Time: Thursdays at 0630 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-US" sz="1200" b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Addition dates and times by request.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-US" sz="1200" b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Current PHA Required (bring IMR)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en-US" sz="1200" b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PFT: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-US" sz="1200" b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By request. Schedule with S-3.</a:t>
            </a:r>
          </a:p>
        </p:txBody>
      </p:sp>
      <p:sp>
        <p:nvSpPr>
          <p:cNvPr id="21" name="Shape 106">
            <a:extLst>
              <a:ext uri="{FF2B5EF4-FFF2-40B4-BE49-F238E27FC236}">
                <a16:creationId xmlns:a16="http://schemas.microsoft.com/office/drawing/2014/main" id="{0D508163-ECDA-4686-1A2D-207391AF8E58}"/>
              </a:ext>
            </a:extLst>
          </p:cNvPr>
          <p:cNvSpPr txBox="1">
            <a:spLocks/>
          </p:cNvSpPr>
          <p:nvPr/>
        </p:nvSpPr>
        <p:spPr bwMode="auto">
          <a:xfrm>
            <a:off x="3031712" y="953476"/>
            <a:ext cx="3074568" cy="1474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51427" tIns="45720" rIns="51427" bIns="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1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b="1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en-US" sz="1200" b="0" u="sng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Height and Weight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-US" sz="1200" b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All Semi-Annual height and weights are conducted by a member of the S3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-US" sz="1200" b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Times: 0800-1530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-US" sz="1200" b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Female CPTR will be provided Monday, Wednesday, Friday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-US" sz="1200" b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OMPF Photo verification upon request</a:t>
            </a:r>
          </a:p>
        </p:txBody>
      </p:sp>
      <p:sp>
        <p:nvSpPr>
          <p:cNvPr id="22" name="Shape 106">
            <a:extLst>
              <a:ext uri="{FF2B5EF4-FFF2-40B4-BE49-F238E27FC236}">
                <a16:creationId xmlns:a16="http://schemas.microsoft.com/office/drawing/2014/main" id="{3E1B9D0F-0B60-D576-E183-E1496729C08F}"/>
              </a:ext>
            </a:extLst>
          </p:cNvPr>
          <p:cNvSpPr txBox="1">
            <a:spLocks/>
          </p:cNvSpPr>
          <p:nvPr/>
        </p:nvSpPr>
        <p:spPr bwMode="auto">
          <a:xfrm>
            <a:off x="211665" y="2433092"/>
            <a:ext cx="2820048" cy="289334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51427" tIns="45720" rIns="51427" bIns="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1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b="1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en-US" sz="1200" b="0" u="sng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MTU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-US" sz="1200" b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ARQ 33-23 (30 quotas)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-US" sz="800" b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Grass Week: 7-11 Aug 2023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-US" sz="800" b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Firing Week: 14-16 Aug 2023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-US" sz="1200" b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PD 18-23 (10 quotas)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-US" sz="800" b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Grass Week: 8-11 Aug 2023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-US" sz="800" b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Firing Week: 14-16 Aug 2023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-US" sz="1200" b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ARQ 34-23 (30 quotas)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-US" sz="800" b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Grass Week: 14-18 Aug 2023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-US" sz="800" b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Firing Week: 21-23 Aug 2023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-US" sz="1200" b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ARQ 35-23 (30 quotas)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-US" sz="800" b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Grass Week: 21-25 Aug2023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-US" sz="800" b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Firing Week: 28-30 Aug 2023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-US" sz="1200" b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PD 19-23 (10 quotas)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-US" sz="800" b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Grass Week: 22-25 Aug 2023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-US" sz="800" b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Firing Week: 28-30 Aug 2023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endParaRPr lang="en-US" sz="800" b="0">
              <a:solidFill>
                <a:prstClr val="black"/>
              </a:solidFill>
              <a:latin typeface="Calibri"/>
              <a:ea typeface="Calibri"/>
              <a:cs typeface="Calibri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-US" sz="1200" b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24 Aug 2023: HQSPTBN Pistol Qualification (R213).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endParaRPr lang="en-US" sz="1200" b="0">
              <a:solidFill>
                <a:prstClr val="black"/>
              </a:solidFill>
              <a:latin typeface="Calibri"/>
              <a:ea typeface="Calibri"/>
              <a:cs typeface="Calibri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endParaRPr lang="en-US" sz="800" b="0">
              <a:solidFill>
                <a:prstClr val="black"/>
              </a:solidFill>
              <a:latin typeface="Calibri"/>
              <a:ea typeface="Calibri"/>
              <a:cs typeface="Calibri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D2F26D5F-0140-D9ED-FA17-98B7FAD0E12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473" t="4410" r="12727" b="9402"/>
          <a:stretch/>
        </p:blipFill>
        <p:spPr>
          <a:xfrm>
            <a:off x="3031715" y="2427589"/>
            <a:ext cx="3074568" cy="290451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Shape 106">
            <a:extLst>
              <a:ext uri="{FF2B5EF4-FFF2-40B4-BE49-F238E27FC236}">
                <a16:creationId xmlns:a16="http://schemas.microsoft.com/office/drawing/2014/main" id="{C8A6763D-C7AC-61EE-19EE-E4B889E88F09}"/>
              </a:ext>
            </a:extLst>
          </p:cNvPr>
          <p:cNvSpPr txBox="1">
            <a:spLocks/>
          </p:cNvSpPr>
          <p:nvPr/>
        </p:nvSpPr>
        <p:spPr bwMode="auto">
          <a:xfrm>
            <a:off x="6106279" y="3429000"/>
            <a:ext cx="2820046" cy="189743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51427" tIns="45720" rIns="51427" bIns="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1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b="1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en-US" sz="1200" b="0" u="sng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General Information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-US" sz="1200" b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S-3 Hours: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-US" sz="800" b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0730 – 1530 M – Th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-US" sz="800" b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0730 – 1100 Fr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-US" sz="800" b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1100 – COB Fr (Internal Admin/Training)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-US" sz="1200" b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Plan of the Week distributed every Friday. Covers 2-weeks out.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-US" sz="1200" b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HQSPTBN calendar located on outlook. Contact S-3 for access or search HQSPTBN Calendar in shared calendars.</a:t>
            </a:r>
          </a:p>
        </p:txBody>
      </p:sp>
      <p:sp>
        <p:nvSpPr>
          <p:cNvPr id="6" name="Shape 106">
            <a:extLst>
              <a:ext uri="{FF2B5EF4-FFF2-40B4-BE49-F238E27FC236}">
                <a16:creationId xmlns:a16="http://schemas.microsoft.com/office/drawing/2014/main" id="{CDD26747-C88D-12B6-66D4-7CACDA707476}"/>
              </a:ext>
            </a:extLst>
          </p:cNvPr>
          <p:cNvSpPr txBox="1">
            <a:spLocks/>
          </p:cNvSpPr>
          <p:nvPr/>
        </p:nvSpPr>
        <p:spPr bwMode="auto">
          <a:xfrm>
            <a:off x="211668" y="5326435"/>
            <a:ext cx="8714660" cy="10375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51427" tIns="25706" rIns="51427" bIns="25706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1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b="1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en-US" sz="1200" b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S-3 Points of Contact: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en-US" sz="1200" b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Operations Officer: Major Brian A. Hinrichs; </a:t>
            </a:r>
            <a:r>
              <a:rPr lang="en-US" sz="1200" b="0">
                <a:solidFill>
                  <a:srgbClr val="0070C0"/>
                </a:solidFill>
                <a:latin typeface="Calibri"/>
                <a:ea typeface="Calibri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brian.hinrichs@usmc.mil</a:t>
            </a:r>
            <a:r>
              <a:rPr lang="en-US" sz="1200" b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; </a:t>
            </a:r>
            <a:r>
              <a:rPr lang="en-US" sz="1200" b="0">
                <a:latin typeface="Calibri"/>
                <a:ea typeface="Calibri"/>
                <a:cs typeface="Calibri"/>
              </a:rPr>
              <a:t>760-763-2041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en-US" sz="1200" b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Operations Chief: GySgt Antwan D. Ansley; </a:t>
            </a:r>
            <a:r>
              <a:rPr lang="en-US" sz="1200" b="0">
                <a:solidFill>
                  <a:srgbClr val="0070C0"/>
                </a:solidFill>
                <a:latin typeface="Calibri"/>
                <a:ea typeface="Calibri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antwan.ansley@usmc.mil</a:t>
            </a:r>
            <a:r>
              <a:rPr lang="en-US" sz="1200" b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; </a:t>
            </a:r>
            <a:r>
              <a:rPr lang="en-US" sz="1200" b="0">
                <a:latin typeface="Calibri"/>
                <a:ea typeface="Calibri"/>
                <a:cs typeface="Calibri"/>
              </a:rPr>
              <a:t>760-725-5050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en-US" sz="1200" b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Training Chief: GySgt Ryan A. Vollemaere; </a:t>
            </a:r>
            <a:r>
              <a:rPr lang="en-US" sz="1200" b="0">
                <a:solidFill>
                  <a:srgbClr val="0070C0"/>
                </a:solidFill>
                <a:latin typeface="Calibri"/>
                <a:ea typeface="Calibri"/>
                <a:cs typeface="Calibri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ryan.vollemaere@usmc.mil</a:t>
            </a:r>
            <a:r>
              <a:rPr lang="en-US" sz="1200" b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; </a:t>
            </a:r>
            <a:r>
              <a:rPr lang="en-US" sz="1200" b="0">
                <a:latin typeface="Calibri"/>
                <a:ea typeface="Calibri"/>
                <a:cs typeface="Calibri"/>
              </a:rPr>
              <a:t>760-725-6088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en-US" sz="1200" b="0">
                <a:latin typeface="Calibri"/>
                <a:ea typeface="Calibri"/>
                <a:cs typeface="Calibri"/>
              </a:rPr>
              <a:t>MTU Chief: SSgt Rony A. </a:t>
            </a:r>
            <a:r>
              <a:rPr lang="en-US" sz="1200" b="0" err="1">
                <a:latin typeface="Calibri"/>
                <a:ea typeface="Calibri"/>
                <a:cs typeface="Calibri"/>
              </a:rPr>
              <a:t>Lopezllanes</a:t>
            </a:r>
            <a:r>
              <a:rPr lang="en-US" sz="1200" b="0">
                <a:latin typeface="Calibri"/>
                <a:ea typeface="Calibri"/>
                <a:cs typeface="Calibri"/>
              </a:rPr>
              <a:t>; </a:t>
            </a:r>
            <a:r>
              <a:rPr lang="en-US" sz="1200" b="0">
                <a:solidFill>
                  <a:srgbClr val="0070C0"/>
                </a:solidFill>
                <a:latin typeface="Calibri"/>
                <a:ea typeface="Calibri"/>
                <a:cs typeface="Calibri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rony.lopezllanes@usmc.mil</a:t>
            </a:r>
            <a:r>
              <a:rPr lang="en-US" sz="1200" b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; </a:t>
            </a:r>
            <a:r>
              <a:rPr lang="en-US" sz="1200" b="0">
                <a:latin typeface="Calibri"/>
                <a:ea typeface="Calibri"/>
                <a:cs typeface="Calibri"/>
              </a:rPr>
              <a:t>760-763-7952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endParaRPr lang="en-US" sz="1200" b="0">
              <a:solidFill>
                <a:prstClr val="black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3" name="Shape 106">
            <a:extLst>
              <a:ext uri="{FF2B5EF4-FFF2-40B4-BE49-F238E27FC236}">
                <a16:creationId xmlns:a16="http://schemas.microsoft.com/office/drawing/2014/main" id="{7AC0F9C5-298E-1FCF-C065-4A616EECC84F}"/>
              </a:ext>
            </a:extLst>
          </p:cNvPr>
          <p:cNvSpPr txBox="1">
            <a:spLocks/>
          </p:cNvSpPr>
          <p:nvPr/>
        </p:nvSpPr>
        <p:spPr bwMode="auto">
          <a:xfrm>
            <a:off x="6106279" y="953475"/>
            <a:ext cx="2820048" cy="24755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51427" tIns="45720" rIns="51427" bIns="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1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b="1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en-US" sz="1200" b="0" u="sng" dirty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Upcoming Training/Courses</a:t>
            </a:r>
            <a:endParaRPr lang="en-US" sz="1200" b="0" dirty="0">
              <a:solidFill>
                <a:prstClr val="black"/>
              </a:solidFill>
              <a:latin typeface="Calibri"/>
              <a:ea typeface="Calibri"/>
              <a:cs typeface="Calibri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-US" sz="1200" b="0" dirty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24 Aug 2023: SAPR Training; 0800-1200 (Postal Classroom)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-US" sz="1200" b="0" dirty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25 Aug 2023: UMAPIT; 1000-1100 (Postal Classroom)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-US"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11-29 Sep 2023: HQSPTBN MAI Course; (24) quotas. Contact your company office if interested.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-US"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FFI Course 01 Oct – 16 Nov 2023; (2) quotas. Contact your company office</a:t>
            </a:r>
            <a:r>
              <a:rPr lang="en-US" sz="1200" b="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4470974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E01448E2EFFA458EFB6C8055E06785" ma:contentTypeVersion="11" ma:contentTypeDescription="Create a new document." ma:contentTypeScope="" ma:versionID="4da21aced60479b93af0d1f93f45fe8d">
  <xsd:schema xmlns:xsd="http://www.w3.org/2001/XMLSchema" xmlns:xs="http://www.w3.org/2001/XMLSchema" xmlns:p="http://schemas.microsoft.com/office/2006/metadata/properties" xmlns:ns2="ab26af6e-8ba8-470b-be1a-5802660d398e" xmlns:ns3="3040c04e-54e6-46dd-a66c-bad2909da100" targetNamespace="http://schemas.microsoft.com/office/2006/metadata/properties" ma:root="true" ma:fieldsID="f0e746fd68b67352ce917f04c33e8b71" ns2:_="" ns3:_="">
    <xsd:import namespace="ab26af6e-8ba8-470b-be1a-5802660d398e"/>
    <xsd:import namespace="3040c04e-54e6-46dd-a66c-bad2909da1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26af6e-8ba8-470b-be1a-5802660d39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c7be36e-9551-4638-a550-39ad8744497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40c04e-54e6-46dd-a66c-bad2909da10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ee2b3a30-ce8f-45fa-8139-f257130c56fa}" ma:internalName="TaxCatchAll" ma:showField="CatchAllData" ma:web="3040c04e-54e6-46dd-a66c-bad2909da1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040c04e-54e6-46dd-a66c-bad2909da100" xsi:nil="true"/>
    <lcf76f155ced4ddcb4097134ff3c332f xmlns="ab26af6e-8ba8-470b-be1a-5802660d398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D1C717B-E630-4FAC-AB96-C178649851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C42F0E8-521F-4762-9DF0-770E0DB13BC1}">
  <ds:schemaRefs>
    <ds:schemaRef ds:uri="3040c04e-54e6-46dd-a66c-bad2909da100"/>
    <ds:schemaRef ds:uri="ab26af6e-8ba8-470b-be1a-5802660d398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CCF7B5BF-DB31-4CD5-B63C-D25582A7546C}">
  <ds:schemaRefs>
    <ds:schemaRef ds:uri="3040c04e-54e6-46dd-a66c-bad2909da100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ab26af6e-8ba8-470b-be1a-5802660d398e"/>
    <ds:schemaRef ds:uri="http://www.w3.org/XML/1998/namespace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376</Words>
  <Application>Microsoft Office PowerPoint</Application>
  <PresentationFormat>On-screen Show (4:3)</PresentationFormat>
  <Paragraphs>50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Spartan S-3 Training Dashboard</vt:lpstr>
    </vt:vector>
  </TitlesOfParts>
  <Company>The United States Marine Corps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20230606</dc:title>
  <dc:creator>Ryan</dc:creator>
  <cp:lastModifiedBy>Hinrichs Maj Brian Alan</cp:lastModifiedBy>
  <cp:revision>1</cp:revision>
  <cp:lastPrinted>2023-06-08T20:59:12Z</cp:lastPrinted>
  <dcterms:created xsi:type="dcterms:W3CDTF">2023-06-06T16:15:13Z</dcterms:created>
  <dcterms:modified xsi:type="dcterms:W3CDTF">2023-08-03T20:37:59Z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0x0101002EE01448E2EFFA458EFB6C8055E06785</vt:lpwstr>
  </property>
  <property fmtid="{D5CDD505-2E9C-101B-9397-08002B2CF9AE}" pid="3" name="MediaServiceImageTags">
    <vt:lpwstr/>
  </property>
</Properties>
</file>